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8" autoAdjust="0"/>
    <p:restoredTop sz="94660"/>
  </p:normalViewPr>
  <p:slideViewPr>
    <p:cSldViewPr snapToGrid="0">
      <p:cViewPr>
        <p:scale>
          <a:sx n="87" d="100"/>
          <a:sy n="87" d="100"/>
        </p:scale>
        <p:origin x="-123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1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24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5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6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0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1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0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3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2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1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7E8B-4D99-4095-9FA0-8551C737EFBC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2FB39-94D7-4DBF-9B8F-C8B395FC1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1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12471"/>
            <a:ext cx="9144000" cy="1597492"/>
          </a:xfrm>
        </p:spPr>
        <p:txBody>
          <a:bodyPr/>
          <a:lstStyle/>
          <a:p>
            <a:r>
              <a:rPr lang="ko-KR" altLang="en-US" smtClean="0"/>
              <a:t>약물범죄 통계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75859" y="59685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/>
              <a:t>http://realestate.daum.net/news/detail/all/MD20160320204207161.daum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16424" y="59223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출처</a:t>
            </a:r>
            <a:endParaRPr lang="en-US" altLang="ko-KR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3" y="453653"/>
            <a:ext cx="6375018" cy="50438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372" y="331654"/>
            <a:ext cx="4375604" cy="5401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103" y="84321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기사</a:t>
            </a:r>
            <a:r>
              <a:rPr lang="en-US" altLang="ko-KR" smtClean="0"/>
              <a:t>1-----------------------------------------------------------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16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329" y="185271"/>
            <a:ext cx="588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기사</a:t>
            </a:r>
            <a:r>
              <a:rPr lang="en-US" altLang="ko-KR" smtClean="0"/>
              <a:t>2------------------------------------------------------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9" y="765110"/>
            <a:ext cx="6210066" cy="4782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75" y="668517"/>
            <a:ext cx="5997348" cy="60651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1530" y="60873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/>
              <a:t>http://news.kmib.co.kr/article/view.asp?arcid=0010011155&amp;code=61121111&amp;cp=zu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5685" y="57180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출처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85379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517"/>
            <a:ext cx="6024282" cy="5957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82" y="385176"/>
            <a:ext cx="5402730" cy="56419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8541" y="6422927"/>
            <a:ext cx="7470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출처 </a:t>
            </a:r>
            <a:r>
              <a:rPr lang="en-US" altLang="ko-KR" smtClean="0"/>
              <a:t>: </a:t>
            </a:r>
            <a:r>
              <a:rPr lang="ko-KR" altLang="en-US" smtClean="0"/>
              <a:t>http://www.koreaherald.com/view.php?ud=20160329000814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7106" y="269915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기사</a:t>
            </a:r>
            <a:r>
              <a:rPr lang="en-US" altLang="ko-KR" smtClean="0"/>
              <a:t>3------------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1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227" y="490071"/>
            <a:ext cx="5544221" cy="5654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40679" y="6399911"/>
            <a:ext cx="610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출처 </a:t>
            </a:r>
            <a:r>
              <a:rPr lang="en-US" altLang="ko-KR" smtClean="0"/>
              <a:t>: </a:t>
            </a:r>
            <a:r>
              <a:rPr lang="ko-KR" altLang="en-US" smtClean="0"/>
              <a:t>https://newdaily.co.kr/news/article.html?no=56759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37" y="305405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기사</a:t>
            </a:r>
            <a:r>
              <a:rPr lang="en-US" altLang="ko-KR" smtClean="0"/>
              <a:t>4 (</a:t>
            </a:r>
            <a:r>
              <a:rPr lang="ko-KR" altLang="en-US" smtClean="0"/>
              <a:t>해외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08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1" y="1016935"/>
            <a:ext cx="5287403" cy="1636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153" y="2988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기사</a:t>
            </a:r>
            <a:r>
              <a:rPr lang="en-US" altLang="ko-KR" smtClean="0"/>
              <a:t>5---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63" y="794870"/>
            <a:ext cx="5488633" cy="54804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3126" y="5905962"/>
            <a:ext cx="5506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mtClean="0"/>
              <a:t>유튜브</a:t>
            </a:r>
            <a:r>
              <a:rPr lang="en-US" altLang="ko-KR" sz="1600" smtClean="0"/>
              <a:t>: </a:t>
            </a:r>
            <a:r>
              <a:rPr lang="ko-KR" altLang="en-US" sz="1600" smtClean="0"/>
              <a:t>https://www.youtube.com/watch?v=G4a1zaa34Ac</a:t>
            </a:r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353126" y="6275294"/>
            <a:ext cx="6651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mtClean="0"/>
              <a:t>출처</a:t>
            </a:r>
            <a:r>
              <a:rPr lang="ko-KR" altLang="en-US" smtClean="0"/>
              <a:t> </a:t>
            </a:r>
            <a:r>
              <a:rPr lang="en-US" altLang="ko-KR" smtClean="0"/>
              <a:t>:</a:t>
            </a:r>
            <a:r>
              <a:rPr lang="ko-KR" altLang="en-US" sz="1200" smtClean="0"/>
              <a:t>http://news.tvchosun.com/site/data/html_dir/2013/03/07/2013030790149.html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9088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3153" y="2988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기사</a:t>
            </a:r>
            <a:r>
              <a:rPr lang="en-US" altLang="ko-KR"/>
              <a:t>6</a:t>
            </a:r>
            <a:r>
              <a:rPr lang="en-US" altLang="ko-KR" smtClean="0"/>
              <a:t>---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34" y="-128762"/>
            <a:ext cx="6629495" cy="631380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3967" y="624223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smtClean="0"/>
              <a:t>출처 </a:t>
            </a:r>
            <a:r>
              <a:rPr lang="en-US" altLang="ko-KR" sz="900" smtClean="0"/>
              <a:t>: </a:t>
            </a:r>
            <a:r>
              <a:rPr lang="ko-KR" altLang="en-US" sz="900" smtClean="0"/>
              <a:t>http://www.cosmopolitan.co.kr/article/RetArticleView.asp?strArtclCd=A000001078&amp;strFCateCd=ADAA</a:t>
            </a:r>
            <a:endParaRPr lang="ko-KR" altLang="en-US" sz="9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5" y="1138893"/>
            <a:ext cx="5084459" cy="25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2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55</Words>
  <Application>Microsoft Office PowerPoint</Application>
  <PresentationFormat>와이드스크린</PresentationFormat>
  <Paragraphs>16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약물범죄 통계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약물범죄 통계</dc:title>
  <dc:creator>김세준</dc:creator>
  <cp:lastModifiedBy>김세준</cp:lastModifiedBy>
  <cp:revision>5</cp:revision>
  <dcterms:created xsi:type="dcterms:W3CDTF">2017-08-12T05:50:20Z</dcterms:created>
  <dcterms:modified xsi:type="dcterms:W3CDTF">2017-08-12T06:20:09Z</dcterms:modified>
</cp:coreProperties>
</file>